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729"/>
  </p:normalViewPr>
  <p:slideViewPr>
    <p:cSldViewPr snapToGrid="0" snapToObjects="1">
      <p:cViewPr varScale="1">
        <p:scale>
          <a:sx n="115" d="100"/>
          <a:sy n="115" d="100"/>
        </p:scale>
        <p:origin x="47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4/29/21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4/29/21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4/29/21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4/29/21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4/29/21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4/29/21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4/29/21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4/29/21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4/29/21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4/29/21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4/29/21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4/29/21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4/29/21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4/29/21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E2A4-6485-3142-91B9-D395756DEAF2}"/>
              </a:ext>
            </a:extLst>
          </p:cNvPr>
          <p:cNvSpPr>
            <a:spLocks noGrp="1"/>
          </p:cNvSpPr>
          <p:nvPr>
            <p:ph type="ctrTitle"/>
          </p:nvPr>
        </p:nvSpPr>
        <p:spPr/>
        <p:txBody>
          <a:bodyPr/>
          <a:lstStyle/>
          <a:p>
            <a:r>
              <a:rPr lang="en-US" sz="4800" dirty="0"/>
              <a:t>Unite Boston School of Prayer</a:t>
            </a:r>
          </a:p>
        </p:txBody>
      </p:sp>
      <p:sp>
        <p:nvSpPr>
          <p:cNvPr id="3" name="Subtitle 2">
            <a:extLst>
              <a:ext uri="{FF2B5EF4-FFF2-40B4-BE49-F238E27FC236}">
                <a16:creationId xmlns:a16="http://schemas.microsoft.com/office/drawing/2014/main" id="{F84F37F6-3EB1-DC41-AD9D-A312AF13C3B3}"/>
              </a:ext>
            </a:extLst>
          </p:cNvPr>
          <p:cNvSpPr>
            <a:spLocks noGrp="1"/>
          </p:cNvSpPr>
          <p:nvPr>
            <p:ph type="subTitle" idx="1"/>
          </p:nvPr>
        </p:nvSpPr>
        <p:spPr/>
        <p:txBody>
          <a:bodyPr>
            <a:normAutofit/>
          </a:bodyPr>
          <a:lstStyle/>
          <a:p>
            <a:r>
              <a:rPr lang="en-US" sz="2000" dirty="0"/>
              <a:t>The first six week session</a:t>
            </a:r>
          </a:p>
        </p:txBody>
      </p:sp>
    </p:spTree>
    <p:extLst>
      <p:ext uri="{BB962C8B-B14F-4D97-AF65-F5344CB8AC3E}">
        <p14:creationId xmlns:p14="http://schemas.microsoft.com/office/powerpoint/2010/main" val="2314089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AD47F-3409-B84E-9BA9-97D073BC0777}"/>
              </a:ext>
            </a:extLst>
          </p:cNvPr>
          <p:cNvSpPr>
            <a:spLocks noGrp="1"/>
          </p:cNvSpPr>
          <p:nvPr>
            <p:ph type="title"/>
          </p:nvPr>
        </p:nvSpPr>
        <p:spPr>
          <a:xfrm>
            <a:off x="1471477" y="856436"/>
            <a:ext cx="8786215" cy="1054425"/>
          </a:xfrm>
        </p:spPr>
        <p:txBody>
          <a:bodyPr/>
          <a:lstStyle/>
          <a:p>
            <a:r>
              <a:rPr lang="en-US" dirty="0"/>
              <a:t>Learning from our prayer histories</a:t>
            </a:r>
            <a:br>
              <a:rPr lang="en-US" dirty="0"/>
            </a:br>
            <a:r>
              <a:rPr lang="en-US" sz="2800" dirty="0"/>
              <a:t>Leader:  Anne Freeman</a:t>
            </a:r>
          </a:p>
        </p:txBody>
      </p:sp>
      <p:sp>
        <p:nvSpPr>
          <p:cNvPr id="3" name="Content Placeholder 2">
            <a:extLst>
              <a:ext uri="{FF2B5EF4-FFF2-40B4-BE49-F238E27FC236}">
                <a16:creationId xmlns:a16="http://schemas.microsoft.com/office/drawing/2014/main" id="{F7ADEF25-9EA6-B94F-B9F8-6E0B8CC81125}"/>
              </a:ext>
            </a:extLst>
          </p:cNvPr>
          <p:cNvSpPr>
            <a:spLocks noGrp="1"/>
          </p:cNvSpPr>
          <p:nvPr>
            <p:ph idx="1"/>
          </p:nvPr>
        </p:nvSpPr>
        <p:spPr/>
        <p:txBody>
          <a:bodyPr/>
          <a:lstStyle/>
          <a:p>
            <a:r>
              <a:rPr lang="en-US" dirty="0"/>
              <a:t>Participants were encouraged to think about and write down responses to the following question. </a:t>
            </a:r>
          </a:p>
          <a:p>
            <a:endParaRPr lang="en-US" dirty="0"/>
          </a:p>
          <a:p>
            <a:r>
              <a:rPr lang="en-US" dirty="0"/>
              <a:t> What are your memories of what prayer has been like for you, as far back as you can remember?  Think about your childhood, teen years, early adulthood up to now.</a:t>
            </a:r>
          </a:p>
          <a:p>
            <a:r>
              <a:rPr lang="en-US" dirty="0"/>
              <a:t>Did you learn anything about yourself from this exercise?  </a:t>
            </a:r>
          </a:p>
          <a:p>
            <a:r>
              <a:rPr lang="en-US" dirty="0"/>
              <a:t>Can you identity anything you might like to learn more about in prayer as a result of this exercise?</a:t>
            </a:r>
          </a:p>
          <a:p>
            <a:endParaRPr lang="en-US" dirty="0"/>
          </a:p>
          <a:p>
            <a:endParaRPr lang="en-US" dirty="0"/>
          </a:p>
        </p:txBody>
      </p:sp>
    </p:spTree>
    <p:extLst>
      <p:ext uri="{BB962C8B-B14F-4D97-AF65-F5344CB8AC3E}">
        <p14:creationId xmlns:p14="http://schemas.microsoft.com/office/powerpoint/2010/main" val="423892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CCE803-360D-634C-A5F7-8863A7088AF2}"/>
              </a:ext>
            </a:extLst>
          </p:cNvPr>
          <p:cNvSpPr>
            <a:spLocks noGrp="1"/>
          </p:cNvSpPr>
          <p:nvPr>
            <p:ph idx="1"/>
          </p:nvPr>
        </p:nvSpPr>
        <p:spPr/>
        <p:txBody>
          <a:bodyPr>
            <a:normAutofit/>
          </a:bodyPr>
          <a:lstStyle/>
          <a:p>
            <a:r>
              <a:rPr lang="en-US" sz="2800" dirty="0"/>
              <a:t>Participants learned how to use various scriptures as the basis for prayers.  </a:t>
            </a:r>
          </a:p>
          <a:p>
            <a:pPr marL="0" indent="0">
              <a:buNone/>
            </a:pPr>
            <a:endParaRPr lang="en-US" sz="2800" dirty="0"/>
          </a:p>
          <a:p>
            <a:r>
              <a:rPr lang="en-US" sz="2800" dirty="0"/>
              <a:t>Sometimes, the bible verses were the prayers themselves, other times, they were the foundation for the prayer.</a:t>
            </a:r>
          </a:p>
          <a:p>
            <a:endParaRPr lang="en-US" dirty="0"/>
          </a:p>
        </p:txBody>
      </p:sp>
      <p:sp>
        <p:nvSpPr>
          <p:cNvPr id="5" name="Title 4">
            <a:extLst>
              <a:ext uri="{FF2B5EF4-FFF2-40B4-BE49-F238E27FC236}">
                <a16:creationId xmlns:a16="http://schemas.microsoft.com/office/drawing/2014/main" id="{9542A69A-5430-DE4C-B5B7-BB885D313ACE}"/>
              </a:ext>
            </a:extLst>
          </p:cNvPr>
          <p:cNvSpPr>
            <a:spLocks noGrp="1"/>
          </p:cNvSpPr>
          <p:nvPr>
            <p:ph type="title"/>
          </p:nvPr>
        </p:nvSpPr>
        <p:spPr>
          <a:xfrm>
            <a:off x="1154954" y="574431"/>
            <a:ext cx="8825659" cy="1106201"/>
          </a:xfrm>
        </p:spPr>
        <p:txBody>
          <a:bodyPr/>
          <a:lstStyle/>
          <a:p>
            <a:r>
              <a:rPr lang="en-US" dirty="0"/>
              <a:t>Praying the Word</a:t>
            </a:r>
            <a:br>
              <a:rPr lang="en-US" dirty="0"/>
            </a:br>
            <a:r>
              <a:rPr lang="en-US" sz="2400" dirty="0"/>
              <a:t>Teacher:  Doreen Bennet</a:t>
            </a:r>
          </a:p>
        </p:txBody>
      </p:sp>
    </p:spTree>
    <p:extLst>
      <p:ext uri="{BB962C8B-B14F-4D97-AF65-F5344CB8AC3E}">
        <p14:creationId xmlns:p14="http://schemas.microsoft.com/office/powerpoint/2010/main" val="2285858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6CDB2-D929-C440-88DA-B1575A20AA68}"/>
              </a:ext>
            </a:extLst>
          </p:cNvPr>
          <p:cNvSpPr>
            <a:spLocks noGrp="1"/>
          </p:cNvSpPr>
          <p:nvPr>
            <p:ph type="title"/>
          </p:nvPr>
        </p:nvSpPr>
        <p:spPr>
          <a:xfrm>
            <a:off x="1154954" y="539262"/>
            <a:ext cx="8761413" cy="1371600"/>
          </a:xfrm>
        </p:spPr>
        <p:txBody>
          <a:bodyPr/>
          <a:lstStyle/>
          <a:p>
            <a:r>
              <a:rPr lang="en-US" dirty="0"/>
              <a:t>The ACTS acronym</a:t>
            </a:r>
            <a:br>
              <a:rPr lang="en-US" dirty="0"/>
            </a:br>
            <a:r>
              <a:rPr lang="en-US" sz="2400" dirty="0"/>
              <a:t>Teacher:  Joy </a:t>
            </a:r>
            <a:r>
              <a:rPr lang="en-US" sz="2400" dirty="0" err="1"/>
              <a:t>Niemiera</a:t>
            </a:r>
            <a:endParaRPr lang="en-US" sz="2400" dirty="0"/>
          </a:p>
        </p:txBody>
      </p:sp>
      <p:sp>
        <p:nvSpPr>
          <p:cNvPr id="3" name="Content Placeholder 2">
            <a:extLst>
              <a:ext uri="{FF2B5EF4-FFF2-40B4-BE49-F238E27FC236}">
                <a16:creationId xmlns:a16="http://schemas.microsoft.com/office/drawing/2014/main" id="{426E2142-2927-FB4F-BFE1-4223D012A97F}"/>
              </a:ext>
            </a:extLst>
          </p:cNvPr>
          <p:cNvSpPr>
            <a:spLocks noGrp="1"/>
          </p:cNvSpPr>
          <p:nvPr>
            <p:ph idx="1"/>
          </p:nvPr>
        </p:nvSpPr>
        <p:spPr/>
        <p:txBody>
          <a:bodyPr>
            <a:normAutofit lnSpcReduction="10000"/>
          </a:bodyPr>
          <a:lstStyle/>
          <a:p>
            <a:r>
              <a:rPr lang="en-US" dirty="0"/>
              <a:t>The acronym ACTS was explained and used by the participants to pray together.</a:t>
            </a:r>
          </a:p>
          <a:p>
            <a:endParaRPr lang="en-US" dirty="0"/>
          </a:p>
          <a:p>
            <a:r>
              <a:rPr lang="en-US" b="1" dirty="0"/>
              <a:t>A</a:t>
            </a:r>
            <a:r>
              <a:rPr lang="en-US" dirty="0"/>
              <a:t>doration</a:t>
            </a:r>
          </a:p>
          <a:p>
            <a:r>
              <a:rPr lang="en-US" b="1" dirty="0"/>
              <a:t>C</a:t>
            </a:r>
            <a:r>
              <a:rPr lang="en-US" dirty="0"/>
              <a:t>onfession</a:t>
            </a:r>
          </a:p>
          <a:p>
            <a:r>
              <a:rPr lang="en-US" b="1" dirty="0"/>
              <a:t>T</a:t>
            </a:r>
            <a:r>
              <a:rPr lang="en-US" dirty="0"/>
              <a:t>hanksgiving</a:t>
            </a:r>
          </a:p>
          <a:p>
            <a:r>
              <a:rPr lang="en-US" b="1" dirty="0"/>
              <a:t>S</a:t>
            </a:r>
            <a:r>
              <a:rPr lang="en-US" dirty="0"/>
              <a:t>upplication</a:t>
            </a:r>
          </a:p>
          <a:p>
            <a:endParaRPr lang="en-US" dirty="0"/>
          </a:p>
          <a:p>
            <a:r>
              <a:rPr lang="en-US" dirty="0"/>
              <a:t>There were scriptures provided to aid with each letter.</a:t>
            </a:r>
          </a:p>
        </p:txBody>
      </p:sp>
    </p:spTree>
    <p:extLst>
      <p:ext uri="{BB962C8B-B14F-4D97-AF65-F5344CB8AC3E}">
        <p14:creationId xmlns:p14="http://schemas.microsoft.com/office/powerpoint/2010/main" val="2122481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4B601-2A52-814C-A4CF-398E8EF7CD75}"/>
              </a:ext>
            </a:extLst>
          </p:cNvPr>
          <p:cNvSpPr>
            <a:spLocks noGrp="1"/>
          </p:cNvSpPr>
          <p:nvPr>
            <p:ph type="title"/>
          </p:nvPr>
        </p:nvSpPr>
        <p:spPr>
          <a:xfrm>
            <a:off x="1565263" y="527538"/>
            <a:ext cx="8715876" cy="1176540"/>
          </a:xfrm>
        </p:spPr>
        <p:txBody>
          <a:bodyPr/>
          <a:lstStyle/>
          <a:p>
            <a:r>
              <a:rPr lang="en-US" dirty="0"/>
              <a:t>Going from Duty to Delight</a:t>
            </a:r>
            <a:br>
              <a:rPr lang="en-US" dirty="0"/>
            </a:br>
            <a:r>
              <a:rPr lang="en-US" sz="2400" dirty="0"/>
              <a:t>Teacher: </a:t>
            </a:r>
            <a:r>
              <a:rPr lang="en-US" sz="2400"/>
              <a:t>Rev. Dave </a:t>
            </a:r>
            <a:r>
              <a:rPr lang="en-US" sz="2400" dirty="0"/>
              <a:t>Hill</a:t>
            </a:r>
          </a:p>
        </p:txBody>
      </p:sp>
      <p:sp>
        <p:nvSpPr>
          <p:cNvPr id="3" name="Content Placeholder 2">
            <a:extLst>
              <a:ext uri="{FF2B5EF4-FFF2-40B4-BE49-F238E27FC236}">
                <a16:creationId xmlns:a16="http://schemas.microsoft.com/office/drawing/2014/main" id="{91697681-A844-1847-B269-E921B80A9E33}"/>
              </a:ext>
            </a:extLst>
          </p:cNvPr>
          <p:cNvSpPr>
            <a:spLocks noGrp="1"/>
          </p:cNvSpPr>
          <p:nvPr>
            <p:ph idx="1"/>
          </p:nvPr>
        </p:nvSpPr>
        <p:spPr/>
        <p:txBody>
          <a:bodyPr/>
          <a:lstStyle/>
          <a:p>
            <a:r>
              <a:rPr lang="en-US" dirty="0"/>
              <a:t>This teaching addressed how joy is God’s will for us and when we experience it, we will go from duty to delight in prayer.</a:t>
            </a:r>
          </a:p>
          <a:p>
            <a:endParaRPr lang="en-US" dirty="0"/>
          </a:p>
          <a:p>
            <a:r>
              <a:rPr lang="en-US" dirty="0"/>
              <a:t>“Joy killers” were identified, including things like not believing God has joy for us, anxiety and worry, looking for joy from anything other than God, striving in our own strength rather than operating in God’s grace, lack of gratitude and not choosing joy.</a:t>
            </a:r>
          </a:p>
          <a:p>
            <a:endParaRPr lang="en-US" dirty="0"/>
          </a:p>
          <a:p>
            <a:r>
              <a:rPr lang="en-US" dirty="0"/>
              <a:t>Various scriptures on joy were shared.</a:t>
            </a:r>
          </a:p>
        </p:txBody>
      </p:sp>
    </p:spTree>
    <p:extLst>
      <p:ext uri="{BB962C8B-B14F-4D97-AF65-F5344CB8AC3E}">
        <p14:creationId xmlns:p14="http://schemas.microsoft.com/office/powerpoint/2010/main" val="510888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48E26-0DDF-3E41-B8BB-46FCE66806B3}"/>
              </a:ext>
            </a:extLst>
          </p:cNvPr>
          <p:cNvSpPr>
            <a:spLocks noGrp="1"/>
          </p:cNvSpPr>
          <p:nvPr>
            <p:ph type="title"/>
          </p:nvPr>
        </p:nvSpPr>
        <p:spPr>
          <a:xfrm>
            <a:off x="2239108" y="609600"/>
            <a:ext cx="8744059" cy="1082755"/>
          </a:xfrm>
        </p:spPr>
        <p:txBody>
          <a:bodyPr/>
          <a:lstStyle/>
          <a:p>
            <a:r>
              <a:rPr lang="en-US" dirty="0"/>
              <a:t>Contemplative Prayer &amp; Lectio Divina </a:t>
            </a:r>
            <a:br>
              <a:rPr lang="en-US" dirty="0"/>
            </a:br>
            <a:r>
              <a:rPr lang="en-US" sz="2400" dirty="0"/>
              <a:t>Teacher:  </a:t>
            </a:r>
            <a:r>
              <a:rPr lang="en-US" sz="2400" dirty="0" err="1"/>
              <a:t>Lorienne</a:t>
            </a:r>
            <a:r>
              <a:rPr lang="en-US" sz="2400" dirty="0"/>
              <a:t> </a:t>
            </a:r>
            <a:r>
              <a:rPr lang="en-US" sz="2400" dirty="0" err="1"/>
              <a:t>Schwenk</a:t>
            </a:r>
            <a:endParaRPr lang="en-US" sz="2400" dirty="0"/>
          </a:p>
        </p:txBody>
      </p:sp>
      <p:sp>
        <p:nvSpPr>
          <p:cNvPr id="3" name="Content Placeholder 2">
            <a:extLst>
              <a:ext uri="{FF2B5EF4-FFF2-40B4-BE49-F238E27FC236}">
                <a16:creationId xmlns:a16="http://schemas.microsoft.com/office/drawing/2014/main" id="{829361EA-6FDE-0741-A89B-CD7F0B6CD4F7}"/>
              </a:ext>
            </a:extLst>
          </p:cNvPr>
          <p:cNvSpPr>
            <a:spLocks noGrp="1"/>
          </p:cNvSpPr>
          <p:nvPr>
            <p:ph idx="1"/>
          </p:nvPr>
        </p:nvSpPr>
        <p:spPr/>
        <p:txBody>
          <a:bodyPr/>
          <a:lstStyle/>
          <a:p>
            <a:endParaRPr lang="en-US" dirty="0"/>
          </a:p>
          <a:p>
            <a:r>
              <a:rPr lang="en-US" dirty="0"/>
              <a:t>This session helped participants understand what contemplation is and its application to prayer.  We also learned what Lectio Divina is and how prayer can grow out of it. </a:t>
            </a:r>
          </a:p>
          <a:p>
            <a:endParaRPr lang="en-US" dirty="0"/>
          </a:p>
          <a:p>
            <a:r>
              <a:rPr lang="en-US" dirty="0"/>
              <a:t>Participants were given a chance to practice Lectio Divina.  We were given a scripture to read and contemplate and had a discussion about what God revealed to us through it.</a:t>
            </a:r>
          </a:p>
        </p:txBody>
      </p:sp>
    </p:spTree>
    <p:extLst>
      <p:ext uri="{BB962C8B-B14F-4D97-AF65-F5344CB8AC3E}">
        <p14:creationId xmlns:p14="http://schemas.microsoft.com/office/powerpoint/2010/main" val="3959907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5DF7B-1E3D-354B-A441-6478638E5607}"/>
              </a:ext>
            </a:extLst>
          </p:cNvPr>
          <p:cNvSpPr>
            <a:spLocks noGrp="1"/>
          </p:cNvSpPr>
          <p:nvPr>
            <p:ph type="title"/>
          </p:nvPr>
        </p:nvSpPr>
        <p:spPr>
          <a:xfrm>
            <a:off x="1154954" y="633046"/>
            <a:ext cx="8761413" cy="1047586"/>
          </a:xfrm>
        </p:spPr>
        <p:txBody>
          <a:bodyPr/>
          <a:lstStyle/>
          <a:p>
            <a:r>
              <a:rPr lang="en-US" dirty="0"/>
              <a:t>Intercessory Prayer</a:t>
            </a:r>
            <a:br>
              <a:rPr lang="en-US" dirty="0"/>
            </a:br>
            <a:r>
              <a:rPr lang="en-US" sz="2800" dirty="0"/>
              <a:t>Teacher: Rev. Kathleen Verna</a:t>
            </a:r>
          </a:p>
        </p:txBody>
      </p:sp>
      <p:sp>
        <p:nvSpPr>
          <p:cNvPr id="3" name="Content Placeholder 2">
            <a:extLst>
              <a:ext uri="{FF2B5EF4-FFF2-40B4-BE49-F238E27FC236}">
                <a16:creationId xmlns:a16="http://schemas.microsoft.com/office/drawing/2014/main" id="{F81F2058-38C3-C74A-B713-5573F8892F00}"/>
              </a:ext>
            </a:extLst>
          </p:cNvPr>
          <p:cNvSpPr>
            <a:spLocks noGrp="1"/>
          </p:cNvSpPr>
          <p:nvPr>
            <p:ph idx="1"/>
          </p:nvPr>
        </p:nvSpPr>
        <p:spPr/>
        <p:txBody>
          <a:bodyPr/>
          <a:lstStyle/>
          <a:p>
            <a:r>
              <a:rPr lang="en-US" dirty="0"/>
              <a:t>This last session focused on what intercessory prayer is and how it differs from other types of prayer.  The three fold function of the intercessor was addressed, modeled after Jesus serving as priest, king and prophet.</a:t>
            </a:r>
          </a:p>
          <a:p>
            <a:endParaRPr lang="en-US" dirty="0"/>
          </a:p>
          <a:p>
            <a:r>
              <a:rPr lang="en-US" dirty="0"/>
              <a:t>Emphasis was placed on the fact that radical intimacy with God is needed in order to hear the heart of God and pray it into existence.</a:t>
            </a:r>
          </a:p>
          <a:p>
            <a:endParaRPr lang="en-US" dirty="0"/>
          </a:p>
          <a:p>
            <a:r>
              <a:rPr lang="en-US" dirty="0"/>
              <a:t>The issue of serving as a mediator was expanded upon and we closed in prayer together.</a:t>
            </a:r>
          </a:p>
        </p:txBody>
      </p:sp>
    </p:spTree>
    <p:extLst>
      <p:ext uri="{BB962C8B-B14F-4D97-AF65-F5344CB8AC3E}">
        <p14:creationId xmlns:p14="http://schemas.microsoft.com/office/powerpoint/2010/main" val="13077402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125</TotalTime>
  <Words>440</Words>
  <Application>Microsoft Macintosh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 Boardroom</vt:lpstr>
      <vt:lpstr>Unite Boston School of Prayer</vt:lpstr>
      <vt:lpstr>Learning from our prayer histories Leader:  Anne Freeman</vt:lpstr>
      <vt:lpstr>Praying the Word Teacher:  Doreen Bennet</vt:lpstr>
      <vt:lpstr>The ACTS acronym Teacher:  Joy Niemiera</vt:lpstr>
      <vt:lpstr>Going from Duty to Delight Teacher: Rev. Dave Hill</vt:lpstr>
      <vt:lpstr>Contemplative Prayer &amp; Lectio Divina  Teacher:  Lorienne Schwenk</vt:lpstr>
      <vt:lpstr>Intercessory Prayer Teacher: Rev. Kathleen Verna</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 Boston School of Prayer</dc:title>
  <dc:creator>Anne Freeman</dc:creator>
  <cp:lastModifiedBy>Anne Freeman</cp:lastModifiedBy>
  <cp:revision>19</cp:revision>
  <dcterms:created xsi:type="dcterms:W3CDTF">2021-04-29T01:18:51Z</dcterms:created>
  <dcterms:modified xsi:type="dcterms:W3CDTF">2021-04-29T22:00:27Z</dcterms:modified>
</cp:coreProperties>
</file>